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1479" r:id="rId2"/>
    <p:sldId id="1509" r:id="rId3"/>
    <p:sldId id="305" r:id="rId4"/>
    <p:sldId id="1155" r:id="rId5"/>
    <p:sldId id="1166" r:id="rId6"/>
    <p:sldId id="1202" r:id="rId7"/>
    <p:sldId id="1169" r:id="rId8"/>
    <p:sldId id="1473" r:id="rId9"/>
    <p:sldId id="1474" r:id="rId10"/>
    <p:sldId id="994" r:id="rId11"/>
    <p:sldId id="1439" r:id="rId12"/>
    <p:sldId id="1172" r:id="rId13"/>
    <p:sldId id="1446" r:id="rId14"/>
    <p:sldId id="260" r:id="rId15"/>
    <p:sldId id="261" r:id="rId16"/>
    <p:sldId id="262" r:id="rId17"/>
    <p:sldId id="1443" r:id="rId18"/>
    <p:sldId id="1471" r:id="rId19"/>
    <p:sldId id="1200" r:id="rId20"/>
    <p:sldId id="1174" r:id="rId21"/>
    <p:sldId id="1129" r:id="rId22"/>
    <p:sldId id="1444" r:id="rId23"/>
    <p:sldId id="1469" r:id="rId24"/>
    <p:sldId id="1177" r:id="rId25"/>
    <p:sldId id="1447" r:id="rId26"/>
    <p:sldId id="1472" r:id="rId27"/>
    <p:sldId id="1477" r:id="rId28"/>
    <p:sldId id="1478" r:id="rId29"/>
    <p:sldId id="105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5"/>
    <p:restoredTop sz="82423"/>
  </p:normalViewPr>
  <p:slideViewPr>
    <p:cSldViewPr snapToGrid="0" snapToObjects="1">
      <p:cViewPr varScale="1">
        <p:scale>
          <a:sx n="107" d="100"/>
          <a:sy n="107" d="100"/>
        </p:scale>
        <p:origin x="1168" y="160"/>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1/10/22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2255476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22</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172714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3533414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76035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651405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720944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Thank you if you choose to leave your camera on to help make our class more interactive</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spTree>
    <p:extLst>
      <p:ext uri="{BB962C8B-B14F-4D97-AF65-F5344CB8AC3E}">
        <p14:creationId xmlns:p14="http://schemas.microsoft.com/office/powerpoint/2010/main" val="178222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2"/>
          <a:stretch>
            <a:fillRect/>
          </a:stretch>
        </p:blipFill>
        <p:spPr>
          <a:xfrm>
            <a:off x="7272775" y="105987"/>
            <a:ext cx="4768164" cy="4682582"/>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3"/>
          <a:stretch>
            <a:fillRect/>
          </a:stretch>
        </p:blipFill>
        <p:spPr>
          <a:xfrm>
            <a:off x="9068374" y="4365410"/>
            <a:ext cx="2690063" cy="2314200"/>
          </a:xfrm>
          <a:prstGeom prst="rect">
            <a:avLst/>
          </a:prstGeom>
          <a:ln w="12700">
            <a:solidFill>
              <a:schemeClr val="tx1"/>
            </a:solidFill>
          </a:ln>
        </p:spPr>
      </p:pic>
      <p:pic>
        <p:nvPicPr>
          <p:cNvPr id="8" name="Picture 7">
            <a:extLst>
              <a:ext uri="{FF2B5EF4-FFF2-40B4-BE49-F238E27FC236}">
                <a16:creationId xmlns:a16="http://schemas.microsoft.com/office/drawing/2014/main" id="{1BF7F7EA-8E6C-1A46-B54F-C962236693CF}"/>
              </a:ext>
            </a:extLst>
          </p:cNvPr>
          <p:cNvPicPr>
            <a:picLocks noChangeAspect="1"/>
          </p:cNvPicPr>
          <p:nvPr/>
        </p:nvPicPr>
        <p:blipFill>
          <a:blip r:embed="rId4"/>
          <a:stretch>
            <a:fillRect/>
          </a:stretch>
        </p:blipFill>
        <p:spPr>
          <a:xfrm>
            <a:off x="618160" y="254488"/>
            <a:ext cx="3582408" cy="2495587"/>
          </a:xfrm>
          <a:prstGeom prst="rect">
            <a:avLst/>
          </a:prstGeom>
          <a:ln w="12700">
            <a:solidFill>
              <a:schemeClr val="tx1"/>
            </a:solidFill>
          </a:ln>
        </p:spPr>
      </p:pic>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5"/>
          <a:stretch>
            <a:fillRect/>
          </a:stretch>
        </p:blipFill>
        <p:spPr>
          <a:xfrm>
            <a:off x="2609350" y="3354095"/>
            <a:ext cx="2408035" cy="3229924"/>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6"/>
          <a:stretch>
            <a:fillRect/>
          </a:stretch>
        </p:blipFill>
        <p:spPr>
          <a:xfrm>
            <a:off x="353962" y="2473470"/>
            <a:ext cx="2408035" cy="3049040"/>
          </a:xfrm>
          <a:prstGeom prst="rect">
            <a:avLst/>
          </a:prstGeom>
          <a:ln w="12700">
            <a:solidFill>
              <a:schemeClr val="tx1"/>
            </a:solidFill>
          </a:ln>
        </p:spPr>
      </p:pic>
      <p:pic>
        <p:nvPicPr>
          <p:cNvPr id="2" name="Picture 1">
            <a:extLst>
              <a:ext uri="{FF2B5EF4-FFF2-40B4-BE49-F238E27FC236}">
                <a16:creationId xmlns:a16="http://schemas.microsoft.com/office/drawing/2014/main" id="{DBAC1F14-2F33-E54C-81AB-04D54C217F07}"/>
              </a:ext>
            </a:extLst>
          </p:cNvPr>
          <p:cNvPicPr>
            <a:picLocks noChangeAspect="1"/>
          </p:cNvPicPr>
          <p:nvPr/>
        </p:nvPicPr>
        <p:blipFill>
          <a:blip r:embed="rId7"/>
          <a:stretch>
            <a:fillRect/>
          </a:stretch>
        </p:blipFill>
        <p:spPr>
          <a:xfrm>
            <a:off x="3988142" y="678926"/>
            <a:ext cx="2493023" cy="3429000"/>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63981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Headset Options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What would I recommend?</a:t>
            </a:r>
          </a:p>
          <a:p>
            <a:pPr marL="0" indent="0">
              <a:buNone/>
            </a:pPr>
            <a:endParaRPr lang="en-US" sz="2000" dirty="0"/>
          </a:p>
          <a:p>
            <a:pPr marL="0" indent="0">
              <a:buNone/>
            </a:pPr>
            <a:r>
              <a:rPr lang="en-US" sz="2000" dirty="0" err="1"/>
              <a:t>Airpods</a:t>
            </a:r>
            <a:r>
              <a:rPr lang="en-US" sz="2000" dirty="0"/>
              <a:t> or Comparable				Sennheiser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Maybe Gaming </a:t>
            </a:r>
          </a:p>
          <a:p>
            <a:pPr marL="0" indent="0">
              <a:buNone/>
            </a:pPr>
            <a:r>
              <a:rPr lang="en-US" sz="2000" dirty="0"/>
              <a:t>Headphones?</a:t>
            </a:r>
          </a:p>
        </p:txBody>
      </p:sp>
      <p:pic>
        <p:nvPicPr>
          <p:cNvPr id="4" name="Picture 3">
            <a:extLst>
              <a:ext uri="{FF2B5EF4-FFF2-40B4-BE49-F238E27FC236}">
                <a16:creationId xmlns:a16="http://schemas.microsoft.com/office/drawing/2014/main" id="{CC1C04E8-55C3-3E49-BA2A-DED6148B4A56}"/>
              </a:ext>
            </a:extLst>
          </p:cNvPr>
          <p:cNvPicPr>
            <a:picLocks noChangeAspect="1"/>
          </p:cNvPicPr>
          <p:nvPr/>
        </p:nvPicPr>
        <p:blipFill rotWithShape="1">
          <a:blip r:embed="rId2"/>
          <a:srcRect t="25100"/>
          <a:stretch/>
        </p:blipFill>
        <p:spPr>
          <a:xfrm>
            <a:off x="1198263" y="2640072"/>
            <a:ext cx="1006120" cy="1142374"/>
          </a:xfrm>
          <a:prstGeom prst="rect">
            <a:avLst/>
          </a:prstGeom>
        </p:spPr>
      </p:pic>
      <p:pic>
        <p:nvPicPr>
          <p:cNvPr id="5" name="Picture 4">
            <a:extLst>
              <a:ext uri="{FF2B5EF4-FFF2-40B4-BE49-F238E27FC236}">
                <a16:creationId xmlns:a16="http://schemas.microsoft.com/office/drawing/2014/main" id="{E19347DF-0E76-264A-B187-C0C50B7AE39F}"/>
              </a:ext>
            </a:extLst>
          </p:cNvPr>
          <p:cNvPicPr>
            <a:picLocks noChangeAspect="1"/>
          </p:cNvPicPr>
          <p:nvPr/>
        </p:nvPicPr>
        <p:blipFill>
          <a:blip r:embed="rId3"/>
          <a:stretch>
            <a:fillRect/>
          </a:stretch>
        </p:blipFill>
        <p:spPr>
          <a:xfrm>
            <a:off x="5836662" y="1798939"/>
            <a:ext cx="5517138" cy="3503549"/>
          </a:xfrm>
          <a:prstGeom prst="rect">
            <a:avLst/>
          </a:prstGeom>
        </p:spPr>
      </p:pic>
      <p:pic>
        <p:nvPicPr>
          <p:cNvPr id="6" name="Picture 5">
            <a:extLst>
              <a:ext uri="{FF2B5EF4-FFF2-40B4-BE49-F238E27FC236}">
                <a16:creationId xmlns:a16="http://schemas.microsoft.com/office/drawing/2014/main" id="{A8B30229-36A5-7C41-ADC6-AED3DECF2085}"/>
              </a:ext>
            </a:extLst>
          </p:cNvPr>
          <p:cNvPicPr>
            <a:picLocks noChangeAspect="1"/>
          </p:cNvPicPr>
          <p:nvPr/>
        </p:nvPicPr>
        <p:blipFill>
          <a:blip r:embed="rId4"/>
          <a:stretch>
            <a:fillRect/>
          </a:stretch>
        </p:blipFill>
        <p:spPr>
          <a:xfrm>
            <a:off x="2778758" y="3550714"/>
            <a:ext cx="2076307" cy="2740550"/>
          </a:xfrm>
          <a:prstGeom prst="rect">
            <a:avLst/>
          </a:prstGeom>
        </p:spPr>
      </p:pic>
    </p:spTree>
    <p:extLst>
      <p:ext uri="{BB962C8B-B14F-4D97-AF65-F5344CB8AC3E}">
        <p14:creationId xmlns:p14="http://schemas.microsoft.com/office/powerpoint/2010/main" val="13112361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Polling of In Person Preferences and</a:t>
            </a:r>
          </a:p>
          <a:p>
            <a:pPr marL="0" indent="0" algn="ctr">
              <a:buNone/>
            </a:pPr>
            <a:r>
              <a:rPr lang="en-US" sz="4400" dirty="0"/>
              <a:t>Programming Experience</a:t>
            </a:r>
          </a:p>
        </p:txBody>
      </p:sp>
    </p:spTree>
    <p:extLst>
      <p:ext uri="{BB962C8B-B14F-4D97-AF65-F5344CB8AC3E}">
        <p14:creationId xmlns:p14="http://schemas.microsoft.com/office/powerpoint/2010/main" val="3457169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6243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lnSpcReduction="10000"/>
          </a:bodyPr>
          <a:lstStyle/>
          <a:p>
            <a:pPr marL="0" indent="0">
              <a:buNone/>
            </a:pPr>
            <a:r>
              <a:rPr lang="en-US" sz="4400" dirty="0"/>
              <a:t>Introduction to Computer Science</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Friendly Conversation Topic</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Friendly Conversation Topic</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a Friendly Conversation Topic?</a:t>
            </a:r>
          </a:p>
          <a:p>
            <a:pPr marL="0" indent="0">
              <a:buNone/>
            </a:pPr>
            <a:r>
              <a:rPr lang="en-US" sz="2000" dirty="0"/>
              <a:t>It’s a topic that is not directly related to course topics but a topic that is relevant, current, and hopefully interesting.</a:t>
            </a:r>
          </a:p>
        </p:txBody>
      </p:sp>
    </p:spTree>
    <p:extLst>
      <p:ext uri="{BB962C8B-B14F-4D97-AF65-F5344CB8AC3E}">
        <p14:creationId xmlns:p14="http://schemas.microsoft.com/office/powerpoint/2010/main" val="2115560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Friendly Conversation Topic – Team Communication Tools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your preferred small team communication tool?</a:t>
            </a:r>
          </a:p>
          <a:p>
            <a:pPr marL="0" indent="0">
              <a:buNone/>
            </a:pPr>
            <a:r>
              <a:rPr lang="en-US" sz="2000" dirty="0"/>
              <a:t>Do you have a Discord account? </a:t>
            </a:r>
          </a:p>
          <a:p>
            <a:pPr marL="0" indent="0">
              <a:buNone/>
            </a:pPr>
            <a:r>
              <a:rPr lang="en-US" sz="2000" dirty="0"/>
              <a:t>What has been your experience with Discord?</a:t>
            </a:r>
          </a:p>
          <a:p>
            <a:pPr marL="0" indent="0">
              <a:buNone/>
            </a:pPr>
            <a:endParaRPr lang="en-US" sz="2000" dirty="0"/>
          </a:p>
        </p:txBody>
      </p:sp>
    </p:spTree>
    <p:extLst>
      <p:ext uri="{BB962C8B-B14F-4D97-AF65-F5344CB8AC3E}">
        <p14:creationId xmlns:p14="http://schemas.microsoft.com/office/powerpoint/2010/main" val="999197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dirty="0"/>
              <a:t>Local (In Person) vs Remote</a:t>
            </a:r>
          </a:p>
          <a:p>
            <a:pPr marL="0" indent="0">
              <a:buNone/>
            </a:pPr>
            <a:endParaRPr lang="en-US" sz="2000" dirty="0"/>
          </a:p>
          <a:p>
            <a:pPr marL="0" indent="0">
              <a:buNone/>
            </a:pPr>
            <a:r>
              <a:rPr lang="en-US" sz="2000" dirty="0"/>
              <a:t>We are synchronous. </a:t>
            </a:r>
          </a:p>
          <a:p>
            <a:pPr marL="0" indent="0">
              <a:buNone/>
            </a:pPr>
            <a:r>
              <a:rPr lang="en-US" sz="2000" dirty="0"/>
              <a:t>We will be in person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appreciative of your scrum teammates.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7168</TotalTime>
  <Words>1001</Words>
  <Application>Microsoft Macintosh PowerPoint</Application>
  <PresentationFormat>Widescreen</PresentationFormat>
  <Paragraphs>224</Paragraphs>
  <Slides>29</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Calibri Light</vt:lpstr>
      <vt:lpstr>Symbol</vt:lpstr>
      <vt:lpstr>Wingdings</vt:lpstr>
      <vt:lpstr>Office Theme</vt:lpstr>
      <vt:lpstr>Preflight Check List</vt:lpstr>
      <vt:lpstr>Recordings</vt:lpstr>
      <vt:lpstr>PowerPoint Presentation</vt:lpstr>
      <vt:lpstr>PowerPoint Presentation</vt:lpstr>
      <vt:lpstr>Friendly Conversation Topic</vt:lpstr>
      <vt:lpstr>Friendly Conversation Topic – Team Communication Tools</vt:lpstr>
      <vt:lpstr>Prework &amp; Announcements</vt:lpstr>
      <vt:lpstr>PowerPoint Presentation</vt:lpstr>
      <vt:lpstr>Class Format</vt:lpstr>
      <vt:lpstr>PowerPoint Presentation</vt:lpstr>
      <vt:lpstr>Foreshadowing 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Headset Options</vt:lpstr>
      <vt:lpstr>PowerPoint Presentation</vt:lpstr>
      <vt:lpstr>PowerPoint Presentation</vt:lpstr>
      <vt:lpstr>Scrum Team Names</vt:lpstr>
      <vt:lpstr>Foreshadowing 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345</cp:revision>
  <dcterms:created xsi:type="dcterms:W3CDTF">2020-08-26T19:34:34Z</dcterms:created>
  <dcterms:modified xsi:type="dcterms:W3CDTF">2022-01-10T18:39:41Z</dcterms:modified>
</cp:coreProperties>
</file>

<file path=docProps/thumbnail.jpeg>
</file>